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8" r:id="rId3"/>
    <p:sldId id="263" r:id="rId4"/>
    <p:sldId id="261" r:id="rId5"/>
    <p:sldId id="262" r:id="rId6"/>
    <p:sldId id="260" r:id="rId7"/>
    <p:sldId id="264" r:id="rId8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608"/>
    <p:restoredTop sz="86396"/>
  </p:normalViewPr>
  <p:slideViewPr>
    <p:cSldViewPr snapToGrid="0" snapToObjects="1">
      <p:cViewPr varScale="1">
        <p:scale>
          <a:sx n="213" d="100"/>
          <a:sy n="213" d="100"/>
        </p:scale>
        <p:origin x="103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81654-2053-8642-B32D-14EC5B69C0C2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894B4-FD76-5543-8E67-464BC6D37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894B4-FD76-5543-8E67-464BC6D37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4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0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6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8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2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12.svg"/><Relationship Id="rId4" Type="http://schemas.openxmlformats.org/officeDocument/2006/relationships/image" Target="../media/image14.svg"/><Relationship Id="rId9" Type="http://schemas.openxmlformats.org/officeDocument/2006/relationships/image" Target="../media/image11.pn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8.svg"/><Relationship Id="rId3" Type="http://schemas.openxmlformats.org/officeDocument/2006/relationships/image" Target="../media/image26.svg"/><Relationship Id="rId7" Type="http://schemas.openxmlformats.org/officeDocument/2006/relationships/image" Target="../media/image32.svg"/><Relationship Id="rId12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D2FB9-7B14-E341-9839-49A2E9CF1437}"/>
              </a:ext>
            </a:extLst>
          </p:cNvPr>
          <p:cNvGrpSpPr/>
          <p:nvPr/>
        </p:nvGrpSpPr>
        <p:grpSpPr>
          <a:xfrm>
            <a:off x="46495" y="59260"/>
            <a:ext cx="6800212" cy="5319802"/>
            <a:chOff x="46495" y="59260"/>
            <a:chExt cx="6800212" cy="5319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0B135E-0129-8F48-AB6F-788D63A71D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95" y="59260"/>
              <a:ext cx="3672803" cy="5319802"/>
              <a:chOff x="1177871" y="188413"/>
              <a:chExt cx="3672803" cy="531980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FBF15115-FC08-EF4C-9EDC-E514CF86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177871" y="4041023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18BEEE6-33A8-2647-ACCC-68A8D5A2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177871" y="2160327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657D47B5-B8D1-8E4B-A709-62227621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177871" y="403857"/>
                <a:ext cx="3200623" cy="14671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870DA-2E3D-3E4A-987F-07CE0648F841}"/>
                  </a:ext>
                </a:extLst>
              </p:cNvPr>
              <p:cNvSpPr txBox="1"/>
              <p:nvPr/>
            </p:nvSpPr>
            <p:spPr>
              <a:xfrm>
                <a:off x="4091848" y="188413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20dB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A6501A-F9B4-6F44-ADB4-28F6C1DD5239}"/>
                  </a:ext>
                </a:extLst>
              </p:cNvPr>
              <p:cNvSpPr txBox="1"/>
              <p:nvPr/>
            </p:nvSpPr>
            <p:spPr>
              <a:xfrm>
                <a:off x="4091848" y="189593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10dB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3FB00-3FD3-1643-8BB4-5E6BBC5E9B3B}"/>
                  </a:ext>
                </a:extLst>
              </p:cNvPr>
              <p:cNvSpPr txBox="1"/>
              <p:nvPr/>
            </p:nvSpPr>
            <p:spPr>
              <a:xfrm>
                <a:off x="4091848" y="375174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3dB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8261FA0-946C-6349-94AC-DA8794C2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3337725" y="424740"/>
              <a:ext cx="3508982" cy="11671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1AC3A26-F6F8-8740-9C85-C64741DE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302523" y="2181210"/>
              <a:ext cx="3508982" cy="11671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45DA3D0-D1A0-EB45-898D-8E85860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337722" y="4061906"/>
              <a:ext cx="3508985" cy="1167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1484" cy="5319801"/>
            <a:chOff x="46495" y="59260"/>
            <a:chExt cx="6801484" cy="53198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1484" cy="5319801"/>
              <a:chOff x="46495" y="59260"/>
              <a:chExt cx="6801484" cy="531980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5319801"/>
                <a:chOff x="1177871" y="188413"/>
                <a:chExt cx="3672803" cy="5319801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>
                <a:xfrm>
                  <a:off x="1177871" y="4041023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1177871" y="2160327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1177871" y="403857"/>
                  <a:ext cx="3200623" cy="146719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89593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75174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3338110" y="424950"/>
                <a:ext cx="3508982" cy="1166697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3338110" y="2181420"/>
                <a:ext cx="3509869" cy="1166697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338110" y="4062116"/>
              <a:ext cx="3509869" cy="116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85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495" y="3911870"/>
            <a:ext cx="3200623" cy="14671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2960472" y="3700082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38110" y="4062116"/>
            <a:ext cx="3509869" cy="116669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F98D67-29E4-054B-8F50-073A8D5A5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495" y="2207055"/>
            <a:ext cx="3200623" cy="146719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613E6D-D1DA-C942-BF26-05DD4A604F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337722" y="2357091"/>
            <a:ext cx="3508985" cy="1167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00861-5F26-314E-8031-CE505246D200}"/>
              </a:ext>
            </a:extLst>
          </p:cNvPr>
          <p:cNvSpPr txBox="1"/>
          <p:nvPr/>
        </p:nvSpPr>
        <p:spPr>
          <a:xfrm>
            <a:off x="2960472" y="1985694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8828FF9-8DC3-D54C-9C00-B6F582A878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-45385" y="5687842"/>
            <a:ext cx="3200623" cy="119596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4121DC9-3AC1-B548-AFAC-1901E136A1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247118" y="5687842"/>
            <a:ext cx="3509869" cy="11959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0EEBC0-84AB-884F-AE2D-83B8DBA37AB2}"/>
              </a:ext>
            </a:extLst>
          </p:cNvPr>
          <p:cNvSpPr txBox="1"/>
          <p:nvPr/>
        </p:nvSpPr>
        <p:spPr>
          <a:xfrm>
            <a:off x="0" y="1993439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1FC770-3095-1640-9FAE-AD7CFD5EEBE7}"/>
              </a:ext>
            </a:extLst>
          </p:cNvPr>
          <p:cNvSpPr txBox="1"/>
          <p:nvPr/>
        </p:nvSpPr>
        <p:spPr>
          <a:xfrm>
            <a:off x="0" y="5412894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9B3E2-34F0-F048-AE97-15EDB1E5F51C}"/>
              </a:ext>
            </a:extLst>
          </p:cNvPr>
          <p:cNvSpPr txBox="1"/>
          <p:nvPr/>
        </p:nvSpPr>
        <p:spPr>
          <a:xfrm>
            <a:off x="4622639" y="5412894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0B153-A813-C245-AE90-9F9DF42D3023}"/>
              </a:ext>
            </a:extLst>
          </p:cNvPr>
          <p:cNvSpPr txBox="1"/>
          <p:nvPr/>
        </p:nvSpPr>
        <p:spPr>
          <a:xfrm>
            <a:off x="1175513" y="5412894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</p:spTree>
    <p:extLst>
      <p:ext uri="{BB962C8B-B14F-4D97-AF65-F5344CB8AC3E}">
        <p14:creationId xmlns:p14="http://schemas.microsoft.com/office/powerpoint/2010/main" val="158864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595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1267393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4714076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1267393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4714076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576" y="3293220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05025" y="274704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787" y="274704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786096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285595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749867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133" y="1873738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29000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28999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4314258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8787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428999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646962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4121430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1F3BB-0C01-1242-B1ED-B22F6A226A93}"/>
              </a:ext>
            </a:extLst>
          </p:cNvPr>
          <p:cNvGrpSpPr/>
          <p:nvPr/>
        </p:nvGrpSpPr>
        <p:grpSpPr>
          <a:xfrm>
            <a:off x="121555" y="118039"/>
            <a:ext cx="6362914" cy="6346738"/>
            <a:chOff x="121555" y="118039"/>
            <a:chExt cx="6362914" cy="6346738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09ED261-6DED-1048-86C2-2B0187E8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71" y="2275675"/>
              <a:ext cx="6033247" cy="20451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7F27A4-8954-494D-B9F9-5DFDAA4A4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22" y="4419608"/>
              <a:ext cx="6033247" cy="20451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0BD2E-B295-D244-AAF4-A9BD5334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25" y="401469"/>
              <a:ext cx="6173693" cy="18218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D89135-D4E2-354E-A46A-A78822B8C377}"/>
                </a:ext>
              </a:extLst>
            </p:cNvPr>
            <p:cNvSpPr txBox="1"/>
            <p:nvPr/>
          </p:nvSpPr>
          <p:spPr>
            <a:xfrm>
              <a:off x="121555" y="11803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65C9E-C4C3-174D-8ED3-C77BC13B4B08}"/>
                </a:ext>
              </a:extLst>
            </p:cNvPr>
            <p:cNvSpPr txBox="1"/>
            <p:nvPr/>
          </p:nvSpPr>
          <p:spPr>
            <a:xfrm>
              <a:off x="150425" y="2038616"/>
              <a:ext cx="259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118EDA-369A-1B4D-8DE7-345174FFE6A7}"/>
                </a:ext>
              </a:extLst>
            </p:cNvPr>
            <p:cNvSpPr txBox="1"/>
            <p:nvPr/>
          </p:nvSpPr>
          <p:spPr>
            <a:xfrm>
              <a:off x="166618" y="4234942"/>
              <a:ext cx="22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25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1746</TotalTime>
  <Words>104</Words>
  <Application>Microsoft Macintosh PowerPoint</Application>
  <PresentationFormat>Custom</PresentationFormat>
  <Paragraphs>35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27</cp:revision>
  <dcterms:created xsi:type="dcterms:W3CDTF">2020-11-24T13:04:50Z</dcterms:created>
  <dcterms:modified xsi:type="dcterms:W3CDTF">2021-05-25T13:32:04Z</dcterms:modified>
</cp:coreProperties>
</file>